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35" autoAdjust="0"/>
  </p:normalViewPr>
  <p:slideViewPr>
    <p:cSldViewPr>
      <p:cViewPr varScale="1">
        <p:scale>
          <a:sx n="42" d="100"/>
          <a:sy n="42" d="100"/>
        </p:scale>
        <p:origin x="184" y="20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90800"/>
            <a:ext cx="13614400" cy="8851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8140700"/>
            <a:ext cx="5664200" cy="1714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66800" y="-254000"/>
            <a:ext cx="19761200" cy="1111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13093700" y="5041900"/>
            <a:ext cx="78994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-228600"/>
            <a:ext cx="12293600" cy="1068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7400" y="-444500"/>
            <a:ext cx="11798300" cy="1127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457700"/>
            <a:ext cx="2082800" cy="102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7658100"/>
            <a:ext cx="37084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3136900"/>
            <a:ext cx="96520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500" y="6261100"/>
            <a:ext cx="6769100" cy="137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141700" y="2197100"/>
            <a:ext cx="18288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38100"/>
            <a:ext cx="8128000" cy="1046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479800"/>
            <a:ext cx="3517900" cy="105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57200"/>
            <a:ext cx="6578600" cy="402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5803900"/>
            <a:ext cx="6134100" cy="438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400" y="381000"/>
            <a:ext cx="6591300" cy="10020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44500" y="4876800"/>
            <a:ext cx="15494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38100"/>
            <a:ext cx="8128000" cy="1046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479800"/>
            <a:ext cx="3492500" cy="105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57200"/>
            <a:ext cx="6578600" cy="402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5829300"/>
            <a:ext cx="6731000" cy="466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0" y="165100"/>
            <a:ext cx="6134100" cy="1036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2600" y="4940300"/>
            <a:ext cx="15494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177800"/>
            <a:ext cx="12471400" cy="1064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393700"/>
            <a:ext cx="15646400" cy="295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2921000"/>
            <a:ext cx="50546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200" y="5194300"/>
            <a:ext cx="5740400" cy="412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17043400" y="4394200"/>
            <a:ext cx="1231900" cy="13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190500"/>
            <a:ext cx="5257800" cy="941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190500"/>
            <a:ext cx="5803900" cy="1026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0" y="0"/>
            <a:ext cx="10452100" cy="1059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254000" y="3467100"/>
            <a:ext cx="12319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482600"/>
            <a:ext cx="8432800" cy="229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1981200"/>
            <a:ext cx="3276600" cy="927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4470400"/>
            <a:ext cx="7315200" cy="388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500" y="482600"/>
            <a:ext cx="6629400" cy="1026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4800" y="2324100"/>
            <a:ext cx="5207000" cy="6985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-228600"/>
            <a:ext cx="12293600" cy="1068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7400" y="-444500"/>
            <a:ext cx="11849100" cy="1127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0" y="4356100"/>
            <a:ext cx="1320800" cy="1130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200" y="7658100"/>
            <a:ext cx="60706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2908300"/>
            <a:ext cx="4381500" cy="251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65300" y="6146800"/>
            <a:ext cx="8382000" cy="144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141700" y="2197100"/>
            <a:ext cx="18288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3093700" y="5041900"/>
            <a:ext cx="78994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54000" y="2501900"/>
            <a:ext cx="1231900" cy="13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482600"/>
            <a:ext cx="9512300" cy="229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" y="3263900"/>
            <a:ext cx="9144000" cy="7289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-127000"/>
            <a:ext cx="7759700" cy="2654300"/>
          </a:xfrm>
          <a:prstGeom prst="rect">
            <a:avLst/>
          </a:prstGeom>
        </p:spPr>
      </p:pic>
      <p:pic>
        <p:nvPicPr>
          <p:cNvPr id="6" name="KakaoTalk_Video_2024-06-03-15-39-36.mp4">
            <a:hlinkClick r:id="" action="ppaction://media"/>
            <a:extLst>
              <a:ext uri="{FF2B5EF4-FFF2-40B4-BE49-F238E27FC236}">
                <a16:creationId xmlns:a16="http://schemas.microsoft.com/office/drawing/2014/main" id="{CA5D6BF7-FCB2-07BF-1B0E-119815CB93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050" y="1638300"/>
            <a:ext cx="15963900" cy="8439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968500"/>
            <a:ext cx="20713700" cy="768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0700" y="7505700"/>
            <a:ext cx="1765300" cy="171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0" y="1066800"/>
            <a:ext cx="10668000" cy="81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-2590800" y="5092700"/>
            <a:ext cx="80010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9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7000"/>
            <a:ext cx="9525000" cy="454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4038600"/>
            <a:ext cx="37338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4013200"/>
            <a:ext cx="37592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200" y="4013200"/>
            <a:ext cx="37592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3200" y="4013200"/>
            <a:ext cx="3784600" cy="480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705600"/>
            <a:ext cx="18745200" cy="406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7874000"/>
            <a:ext cx="31369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7188200"/>
            <a:ext cx="25908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3200" y="7874000"/>
            <a:ext cx="28956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2300" y="7162800"/>
            <a:ext cx="34036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0" y="7874000"/>
            <a:ext cx="2971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22300" y="7099300"/>
            <a:ext cx="1549400" cy="88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35000" y="7874000"/>
            <a:ext cx="23114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6200000">
            <a:off x="16141700" y="2197100"/>
            <a:ext cx="1828800" cy="139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22400" y="7162800"/>
            <a:ext cx="29591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100"/>
            <a:ext cx="6311900" cy="1068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3400" y="-635000"/>
            <a:ext cx="11417300" cy="1127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457700"/>
            <a:ext cx="2819400" cy="102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00" y="7696200"/>
            <a:ext cx="83058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3200400"/>
            <a:ext cx="8242300" cy="232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" y="6413500"/>
            <a:ext cx="6261100" cy="137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141700" y="2197100"/>
            <a:ext cx="18288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07500" y="-2374900"/>
            <a:ext cx="37299900" cy="927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800" y="-355600"/>
            <a:ext cx="18643600" cy="463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85800"/>
            <a:ext cx="11074400" cy="311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273300"/>
            <a:ext cx="13208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5334000"/>
            <a:ext cx="8128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700" y="6273800"/>
            <a:ext cx="10287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100" y="6819900"/>
            <a:ext cx="3810000" cy="228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6337300"/>
            <a:ext cx="17018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5397500"/>
            <a:ext cx="8382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100" y="6959600"/>
            <a:ext cx="3759200" cy="161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8100" y="5422900"/>
            <a:ext cx="838200" cy="85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00" y="6438900"/>
            <a:ext cx="19939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4100" y="7162800"/>
            <a:ext cx="4102100" cy="127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12800" y="5384800"/>
            <a:ext cx="9017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85800" y="6273800"/>
            <a:ext cx="1625600" cy="87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23900" y="6985000"/>
            <a:ext cx="3860800" cy="127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16200000">
            <a:off x="16141700" y="2209800"/>
            <a:ext cx="18034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100"/>
            <a:ext cx="6311900" cy="1068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2200" y="-495300"/>
            <a:ext cx="10223500" cy="1127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533900"/>
            <a:ext cx="3187700" cy="102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7658100"/>
            <a:ext cx="44577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3238500"/>
            <a:ext cx="72390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52600" y="6489700"/>
            <a:ext cx="8623300" cy="137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141700" y="2197100"/>
            <a:ext cx="18288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31800" y="5702300"/>
            <a:ext cx="16256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6819900"/>
            <a:ext cx="3886200" cy="3238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01600"/>
            <a:ext cx="5702300" cy="4660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062607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-152400"/>
            <a:ext cx="10363200" cy="1059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3708400"/>
            <a:ext cx="32766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0" y="5334000"/>
            <a:ext cx="495300" cy="60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0" y="1092200"/>
            <a:ext cx="571500" cy="673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-292100"/>
            <a:ext cx="5219700" cy="1093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8400" y="5956300"/>
            <a:ext cx="2692400" cy="83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7162800"/>
            <a:ext cx="2286000" cy="161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6500" y="2641600"/>
            <a:ext cx="44323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31800" y="5803900"/>
            <a:ext cx="16256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93700"/>
            <a:ext cx="6578600" cy="407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606800"/>
            <a:ext cx="2679700" cy="121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98400" y="1892300"/>
            <a:ext cx="2844800" cy="83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73000" y="3035300"/>
            <a:ext cx="4432300" cy="213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1100" y="6464300"/>
            <a:ext cx="4432300" cy="129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98400" y="7327900"/>
            <a:ext cx="44958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660400"/>
            <a:ext cx="12801600" cy="304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-254000"/>
            <a:ext cx="3263900" cy="1093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0" y="5664200"/>
            <a:ext cx="7493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0" y="2387600"/>
            <a:ext cx="26543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200" y="3187700"/>
            <a:ext cx="41402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500" y="6515100"/>
            <a:ext cx="48895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27100" y="4699000"/>
            <a:ext cx="3276600" cy="97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16141700" y="2197100"/>
            <a:ext cx="18288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6100" y="7099300"/>
            <a:ext cx="37338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4200" y="7658100"/>
            <a:ext cx="53213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787400"/>
            <a:ext cx="11404600" cy="311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0" y="-203200"/>
            <a:ext cx="5461000" cy="1070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5892800"/>
            <a:ext cx="6477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2476500"/>
            <a:ext cx="26924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225800"/>
            <a:ext cx="2692400" cy="151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6946900"/>
            <a:ext cx="29337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1226800" y="2286000"/>
            <a:ext cx="18288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" y="7467600"/>
            <a:ext cx="73914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7835900"/>
            <a:ext cx="7835900" cy="175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Custom</PresentationFormat>
  <Paragraphs>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김대현</cp:lastModifiedBy>
  <cp:revision>2</cp:revision>
  <dcterms:created xsi:type="dcterms:W3CDTF">2006-08-16T00:00:00Z</dcterms:created>
  <dcterms:modified xsi:type="dcterms:W3CDTF">2024-06-03T06:40:41Z</dcterms:modified>
</cp:coreProperties>
</file>